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4"/>
  </p:sldMasterIdLst>
  <p:notesMasterIdLst>
    <p:notesMasterId r:id="rId8"/>
  </p:notesMasterIdLst>
  <p:sldIdLst>
    <p:sldId id="256" r:id="rId5"/>
    <p:sldId id="282" r:id="rId6"/>
    <p:sldId id="270" r:id="rId7"/>
  </p:sldIdLst>
  <p:sldSz cx="9144000" cy="5143500" type="screen16x9"/>
  <p:notesSz cx="6858000" cy="9144000"/>
  <p:embeddedFontLst>
    <p:embeddedFont>
      <p:font typeface="Inter" panose="020B0604020202020204" charset="0"/>
      <p:regular r:id="rId9"/>
      <p:bold r:id="rId10"/>
      <p:italic r:id="rId11"/>
      <p:boldItalic r:id="rId12"/>
    </p:embeddedFont>
    <p:embeddedFont>
      <p:font typeface="Montserrat" panose="000005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9B4C64-A0C1-4C3A-9579-06D18C6D6D26}" v="3" dt="2024-06-11T04:23:55.736"/>
    <p1510:client id="{786C7486-F6C4-48D5-B299-C3D1B17565D4}" v="13" dt="2024-06-11T04:41:10.955"/>
  </p1510:revLst>
</p1510:revInfo>
</file>

<file path=ppt/tableStyles.xml><?xml version="1.0" encoding="utf-8"?>
<a:tblStyleLst xmlns:a="http://schemas.openxmlformats.org/drawingml/2006/main" def="{BBB713A6-5156-4448-B144-822046962AE8}">
  <a:tblStyle styleId="{BBB713A6-5156-4448-B144-822046962A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886E1FF-FDF2-4410-8487-3ABA108AFFF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c3be10622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c3be10622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52939" y="2220413"/>
            <a:ext cx="7305286" cy="1804200"/>
          </a:xfrm>
          <a:prstGeom prst="rect">
            <a:avLst/>
          </a:prstGeom>
        </p:spPr>
        <p:txBody>
          <a:bodyPr spcFirstLastPara="1" wrap="square" lIns="91425" tIns="91425" rIns="0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aseline="0">
                <a:solidFill>
                  <a:schemeClr val="accent6"/>
                </a:solidFill>
                <a:latin typeface="Inter" panose="02000503000000020004" pitchFamily="2" charset="0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lang="en-CH"/>
          </a:p>
        </p:txBody>
      </p:sp>
      <p:sp>
        <p:nvSpPr>
          <p:cNvPr id="11" name="Google Shape;11;p2"/>
          <p:cNvSpPr/>
          <p:nvPr/>
        </p:nvSpPr>
        <p:spPr>
          <a:xfrm>
            <a:off x="6208125" y="4214588"/>
            <a:ext cx="2250000" cy="10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F29E4822-4C64-444F-9639-0F5AE3E26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99" y="185017"/>
            <a:ext cx="1483168" cy="9121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preserve="1" userDrawn="1">
  <p:cSld name="Title + 3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DEAD6F-9A24-E693-3EAC-6DAFBEE0AC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54268" cy="944033"/>
          </a:xfrm>
          <a:prstGeom prst="rect">
            <a:avLst/>
          </a:prstGeom>
        </p:spPr>
      </p:pic>
      <p:sp>
        <p:nvSpPr>
          <p:cNvPr id="6" name="Google Shape;29;p5">
            <a:extLst>
              <a:ext uri="{FF2B5EF4-FFF2-40B4-BE49-F238E27FC236}">
                <a16:creationId xmlns:a16="http://schemas.microsoft.com/office/drawing/2014/main" id="{A9C3B409-402B-4420-47F8-9EAFB2D10A3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tx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7" name="Google Shape;33;p6">
            <a:extLst>
              <a:ext uri="{FF2B5EF4-FFF2-40B4-BE49-F238E27FC236}">
                <a16:creationId xmlns:a16="http://schemas.microsoft.com/office/drawing/2014/main" id="{B49588B4-F3CE-AFC4-FD93-AF0252EB2F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1200" y="516367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aseline="0">
                <a:latin typeface="Inter" panose="02000503000000020004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" name="Google Shape;34;p6">
            <a:extLst>
              <a:ext uri="{FF2B5EF4-FFF2-40B4-BE49-F238E27FC236}">
                <a16:creationId xmlns:a16="http://schemas.microsoft.com/office/drawing/2014/main" id="{56CD91AD-F4DF-D168-FF4A-96D465B5CB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1200" y="1281667"/>
            <a:ext cx="2447654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Char char="§"/>
              <a:defRPr sz="1600" baseline="0"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1" name="Google Shape;27;p5">
            <a:extLst>
              <a:ext uri="{FF2B5EF4-FFF2-40B4-BE49-F238E27FC236}">
                <a16:creationId xmlns:a16="http://schemas.microsoft.com/office/drawing/2014/main" id="{F6FC9B9F-6661-0A66-64EC-11EE9E81B6B6}"/>
              </a:ext>
            </a:extLst>
          </p:cNvPr>
          <p:cNvSpPr/>
          <p:nvPr userDrawn="1"/>
        </p:nvSpPr>
        <p:spPr>
          <a:xfrm>
            <a:off x="813273" y="1009867"/>
            <a:ext cx="1533600" cy="615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34;p6">
            <a:extLst>
              <a:ext uri="{FF2B5EF4-FFF2-40B4-BE49-F238E27FC236}">
                <a16:creationId xmlns:a16="http://schemas.microsoft.com/office/drawing/2014/main" id="{F05AA17D-5E62-01CF-6854-2B038854F06A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6005148" y="1281667"/>
            <a:ext cx="2447654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Char char="§"/>
              <a:defRPr sz="1600" baseline="0"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0" name="Google Shape;34;p6">
            <a:extLst>
              <a:ext uri="{FF2B5EF4-FFF2-40B4-BE49-F238E27FC236}">
                <a16:creationId xmlns:a16="http://schemas.microsoft.com/office/drawing/2014/main" id="{0007CED7-A199-8234-807D-EBAC18000F04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3348174" y="1281667"/>
            <a:ext cx="2447654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Char char="§"/>
              <a:defRPr sz="1600" baseline="0"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18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preserve="1" userDrawn="1">
  <p:cSld name="Title + 1 column (blue)">
    <p:bg>
      <p:bgPr>
        <a:solidFill>
          <a:schemeClr val="accent2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33;p6">
            <a:extLst>
              <a:ext uri="{FF2B5EF4-FFF2-40B4-BE49-F238E27FC236}">
                <a16:creationId xmlns:a16="http://schemas.microsoft.com/office/drawing/2014/main" id="{599798AC-3201-9987-4200-A5FA99A984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1200" y="516367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aseline="0">
                <a:solidFill>
                  <a:schemeClr val="tx2"/>
                </a:solidFill>
                <a:latin typeface="Inter" panose="02000503000000020004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" name="Google Shape;34;p6">
            <a:extLst>
              <a:ext uri="{FF2B5EF4-FFF2-40B4-BE49-F238E27FC236}">
                <a16:creationId xmlns:a16="http://schemas.microsoft.com/office/drawing/2014/main" id="{268471EA-9DD5-142E-5527-97EE90C36F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1200" y="1281667"/>
            <a:ext cx="7761600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101600" lvl="0" indent="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None/>
              <a:defRPr sz="1600" baseline="0">
                <a:solidFill>
                  <a:schemeClr val="tx2"/>
                </a:solidFill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9" name="Google Shape;27;p5">
            <a:extLst>
              <a:ext uri="{FF2B5EF4-FFF2-40B4-BE49-F238E27FC236}">
                <a16:creationId xmlns:a16="http://schemas.microsoft.com/office/drawing/2014/main" id="{1BFCA885-BF50-8123-D586-A9427EAEE511}"/>
              </a:ext>
            </a:extLst>
          </p:cNvPr>
          <p:cNvSpPr/>
          <p:nvPr userDrawn="1"/>
        </p:nvSpPr>
        <p:spPr>
          <a:xfrm>
            <a:off x="813273" y="1009867"/>
            <a:ext cx="1533600" cy="615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FC6612-F82C-1859-0B10-4354001F8B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44000" cy="942974"/>
          </a:xfrm>
          <a:prstGeom prst="rect">
            <a:avLst/>
          </a:prstGeom>
        </p:spPr>
      </p:pic>
      <p:sp>
        <p:nvSpPr>
          <p:cNvPr id="5" name="Google Shape;29;p5">
            <a:extLst>
              <a:ext uri="{FF2B5EF4-FFF2-40B4-BE49-F238E27FC236}">
                <a16:creationId xmlns:a16="http://schemas.microsoft.com/office/drawing/2014/main" id="{C26C74E4-69F0-69EC-A25E-ADFF9AC07A1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accent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8196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 userDrawn="1">
  <p:cSld name="Free / Imag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4D878EC-F864-664F-3DC1-09BD0141A8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54268" cy="944033"/>
          </a:xfrm>
          <a:prstGeom prst="rect">
            <a:avLst/>
          </a:prstGeom>
        </p:spPr>
      </p:pic>
      <p:sp>
        <p:nvSpPr>
          <p:cNvPr id="6" name="Google Shape;29;p5">
            <a:extLst>
              <a:ext uri="{FF2B5EF4-FFF2-40B4-BE49-F238E27FC236}">
                <a16:creationId xmlns:a16="http://schemas.microsoft.com/office/drawing/2014/main" id="{66A6A47F-A56D-8847-5704-D0CB11115A7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tx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6742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76066ED-61EE-5D40-68A6-C17391927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82275" y="1655534"/>
            <a:ext cx="2979450" cy="1832432"/>
          </a:xfrm>
          <a:prstGeom prst="rect">
            <a:avLst/>
          </a:prstGeom>
        </p:spPr>
      </p:pic>
      <p:sp>
        <p:nvSpPr>
          <p:cNvPr id="2" name="Google Shape;29;p5">
            <a:extLst>
              <a:ext uri="{FF2B5EF4-FFF2-40B4-BE49-F238E27FC236}">
                <a16:creationId xmlns:a16="http://schemas.microsoft.com/office/drawing/2014/main" id="{F0ED10A3-593B-C517-8500-1C40401AB4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accent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F226CB9-6E01-265B-DCD8-1EAF9F673E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54268" cy="944033"/>
          </a:xfrm>
          <a:prstGeom prst="rect">
            <a:avLst/>
          </a:prstGeom>
        </p:spPr>
      </p:pic>
      <p:sp>
        <p:nvSpPr>
          <p:cNvPr id="7" name="Google Shape;29;p5">
            <a:extLst>
              <a:ext uri="{FF2B5EF4-FFF2-40B4-BE49-F238E27FC236}">
                <a16:creationId xmlns:a16="http://schemas.microsoft.com/office/drawing/2014/main" id="{DBC1E731-47AD-BDDF-A622-2C5B90F0368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tx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8" name="Google Shape;33;p6">
            <a:extLst>
              <a:ext uri="{FF2B5EF4-FFF2-40B4-BE49-F238E27FC236}">
                <a16:creationId xmlns:a16="http://schemas.microsoft.com/office/drawing/2014/main" id="{9BBEA7DB-2F64-F554-7792-E9ECB7C0DA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1200" y="516367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aseline="0">
                <a:latin typeface="Inter" panose="02000503000000020004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27;p5">
            <a:extLst>
              <a:ext uri="{FF2B5EF4-FFF2-40B4-BE49-F238E27FC236}">
                <a16:creationId xmlns:a16="http://schemas.microsoft.com/office/drawing/2014/main" id="{8A719B58-81C1-99D0-6036-968B6B05249B}"/>
              </a:ext>
            </a:extLst>
          </p:cNvPr>
          <p:cNvSpPr/>
          <p:nvPr userDrawn="1"/>
        </p:nvSpPr>
        <p:spPr>
          <a:xfrm>
            <a:off x="813273" y="1094167"/>
            <a:ext cx="1533600" cy="615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813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▣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9" r:id="rId2"/>
    <p:sldLayoutId id="2147483658" r:id="rId3"/>
    <p:sldLayoutId id="2147483660" r:id="rId4"/>
    <p:sldLayoutId id="2147483656" r:id="rId5"/>
    <p:sldLayoutId id="2147483661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1" i="0" u="none" strike="noStrike" cap="none" baseline="0">
          <a:solidFill>
            <a:schemeClr val="accent2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3810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1352688" y="2166625"/>
            <a:ext cx="7287072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GB" sz="2400">
                <a:latin typeface="Inter"/>
              </a:rPr>
              <a:t>Afghanistan CCCM WG</a:t>
            </a:r>
            <a:br>
              <a:rPr lang="en-GB" sz="2400"/>
            </a:br>
            <a:br>
              <a:rPr lang="en-US" sz="1800">
                <a:latin typeface="Inter"/>
              </a:rPr>
            </a:br>
            <a:r>
              <a:rPr lang="en-US" sz="1800">
                <a:latin typeface="Inter"/>
              </a:rPr>
              <a:t>Coordination Meetings planning 2024</a:t>
            </a:r>
            <a:br>
              <a:rPr lang="en-US" sz="1050">
                <a:effectLst/>
                <a:latin typeface="Calibri"/>
                <a:ea typeface="Calibri" panose="020F0502020204030204" pitchFamily="34" charset="0"/>
                <a:cs typeface="Times New Roman"/>
              </a:rPr>
            </a:br>
            <a:r>
              <a:rPr lang="en-GB" sz="2800">
                <a:latin typeface="Inter"/>
              </a:rPr>
              <a:t> </a:t>
            </a:r>
            <a:endParaRPr lang="en-GB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403" name="Google Shape;403;p37"/>
          <p:cNvSpPr txBox="1">
            <a:spLocks noGrp="1"/>
          </p:cNvSpPr>
          <p:nvPr>
            <p:ph type="title"/>
          </p:nvPr>
        </p:nvSpPr>
        <p:spPr>
          <a:xfrm>
            <a:off x="691200" y="516367"/>
            <a:ext cx="7979834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2024 Agenda CCCM WG. coord. meeting</a:t>
            </a:r>
            <a:endParaRPr/>
          </a:p>
        </p:txBody>
      </p:sp>
      <p:sp>
        <p:nvSpPr>
          <p:cNvPr id="405" name="Google Shape;405;p37"/>
          <p:cNvSpPr/>
          <p:nvPr/>
        </p:nvSpPr>
        <p:spPr>
          <a:xfrm>
            <a:off x="7735208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4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DEC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6" name="Google Shape;406;p37"/>
          <p:cNvSpPr/>
          <p:nvPr/>
        </p:nvSpPr>
        <p:spPr>
          <a:xfrm>
            <a:off x="7075124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4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NOV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7" name="Google Shape;407;p37"/>
          <p:cNvSpPr/>
          <p:nvPr/>
        </p:nvSpPr>
        <p:spPr>
          <a:xfrm>
            <a:off x="6415040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4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OCT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" name="Google Shape;408;p37"/>
          <p:cNvSpPr/>
          <p:nvPr/>
        </p:nvSpPr>
        <p:spPr>
          <a:xfrm>
            <a:off x="5754956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3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SEP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9" name="Google Shape;409;p37"/>
          <p:cNvSpPr/>
          <p:nvPr/>
        </p:nvSpPr>
        <p:spPr>
          <a:xfrm>
            <a:off x="5094872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3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AUG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0" name="Google Shape;410;p37"/>
          <p:cNvSpPr/>
          <p:nvPr/>
        </p:nvSpPr>
        <p:spPr>
          <a:xfrm>
            <a:off x="4434788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3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JUL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1" name="Google Shape;411;p37"/>
          <p:cNvSpPr/>
          <p:nvPr/>
        </p:nvSpPr>
        <p:spPr>
          <a:xfrm>
            <a:off x="3774704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2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JUN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2" name="Google Shape;412;p37"/>
          <p:cNvSpPr/>
          <p:nvPr/>
        </p:nvSpPr>
        <p:spPr>
          <a:xfrm>
            <a:off x="3114619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2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MAY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3" name="Google Shape;413;p37"/>
          <p:cNvSpPr/>
          <p:nvPr/>
        </p:nvSpPr>
        <p:spPr>
          <a:xfrm>
            <a:off x="2443678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2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APR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4" name="Google Shape;414;p37"/>
          <p:cNvSpPr/>
          <p:nvPr/>
        </p:nvSpPr>
        <p:spPr>
          <a:xfrm>
            <a:off x="1794451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1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MAR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5" name="Google Shape;415;p37"/>
          <p:cNvSpPr/>
          <p:nvPr/>
        </p:nvSpPr>
        <p:spPr>
          <a:xfrm>
            <a:off x="1134367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1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FEB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6" name="Google Shape;416;p37"/>
          <p:cNvSpPr/>
          <p:nvPr/>
        </p:nvSpPr>
        <p:spPr>
          <a:xfrm>
            <a:off x="474283" y="2755950"/>
            <a:ext cx="822900" cy="393600"/>
          </a:xfrm>
          <a:prstGeom prst="homePlate">
            <a:avLst>
              <a:gd name="adj" fmla="val 32030"/>
            </a:avLst>
          </a:prstGeom>
          <a:solidFill>
            <a:schemeClr val="accent1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27430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JAN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7" name="Google Shape;417;p37"/>
          <p:cNvSpPr/>
          <p:nvPr/>
        </p:nvSpPr>
        <p:spPr>
          <a:xfrm>
            <a:off x="0" y="2755950"/>
            <a:ext cx="637200" cy="393600"/>
          </a:xfrm>
          <a:prstGeom prst="homePlate">
            <a:avLst>
              <a:gd name="adj" fmla="val 32030"/>
            </a:avLst>
          </a:prstGeom>
          <a:solidFill>
            <a:schemeClr val="lt2"/>
          </a:solidFill>
          <a:ln>
            <a:noFill/>
          </a:ln>
          <a:effectLst>
            <a:outerShdw blurRad="28575" dist="9525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</a:endParaRPr>
          </a:p>
        </p:txBody>
      </p:sp>
      <p:cxnSp>
        <p:nvCxnSpPr>
          <p:cNvPr id="420" name="Google Shape;420;p37"/>
          <p:cNvCxnSpPr/>
          <p:nvPr/>
        </p:nvCxnSpPr>
        <p:spPr>
          <a:xfrm rot="10800000">
            <a:off x="1416039" y="2322450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22" name="Google Shape;422;p37"/>
          <p:cNvCxnSpPr/>
          <p:nvPr/>
        </p:nvCxnSpPr>
        <p:spPr>
          <a:xfrm rot="10800000">
            <a:off x="2061212" y="2322450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30" name="Google Shape;430;p37"/>
          <p:cNvCxnSpPr/>
          <p:nvPr/>
        </p:nvCxnSpPr>
        <p:spPr>
          <a:xfrm rot="10800000">
            <a:off x="903603" y="2309263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34" name="Google Shape;434;p37"/>
          <p:cNvCxnSpPr>
            <a:cxnSpLocks/>
          </p:cNvCxnSpPr>
          <p:nvPr/>
        </p:nvCxnSpPr>
        <p:spPr>
          <a:xfrm flipH="1" flipV="1">
            <a:off x="2752045" y="3072077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5" name="Google Shape;419;p37">
            <a:extLst>
              <a:ext uri="{FF2B5EF4-FFF2-40B4-BE49-F238E27FC236}">
                <a16:creationId xmlns:a16="http://schemas.microsoft.com/office/drawing/2014/main" id="{10A454FC-6617-1B59-29BF-73490A81841F}"/>
              </a:ext>
            </a:extLst>
          </p:cNvPr>
          <p:cNvSpPr txBox="1"/>
          <p:nvPr/>
        </p:nvSpPr>
        <p:spPr>
          <a:xfrm>
            <a:off x="1771718" y="1832427"/>
            <a:ext cx="522455" cy="242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10.03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sp>
        <p:nvSpPr>
          <p:cNvPr id="391" name="Google Shape;419;p37">
            <a:extLst>
              <a:ext uri="{FF2B5EF4-FFF2-40B4-BE49-F238E27FC236}">
                <a16:creationId xmlns:a16="http://schemas.microsoft.com/office/drawing/2014/main" id="{2AB0D019-981E-232B-14AD-53FA490F7876}"/>
              </a:ext>
            </a:extLst>
          </p:cNvPr>
          <p:cNvSpPr txBox="1"/>
          <p:nvPr/>
        </p:nvSpPr>
        <p:spPr>
          <a:xfrm>
            <a:off x="1165522" y="1839768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11.02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392" name="Google Shape;422;p37">
            <a:extLst>
              <a:ext uri="{FF2B5EF4-FFF2-40B4-BE49-F238E27FC236}">
                <a16:creationId xmlns:a16="http://schemas.microsoft.com/office/drawing/2014/main" id="{E07AFFC8-44CF-EDB6-14EA-FE624F5D636F}"/>
              </a:ext>
            </a:extLst>
          </p:cNvPr>
          <p:cNvCxnSpPr/>
          <p:nvPr/>
        </p:nvCxnSpPr>
        <p:spPr>
          <a:xfrm rot="10800000">
            <a:off x="3051766" y="2307872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93" name="Google Shape;419;p37">
            <a:extLst>
              <a:ext uri="{FF2B5EF4-FFF2-40B4-BE49-F238E27FC236}">
                <a16:creationId xmlns:a16="http://schemas.microsoft.com/office/drawing/2014/main" id="{047607DB-2DDD-DA81-8BFC-1E91E081DED4}"/>
              </a:ext>
            </a:extLst>
          </p:cNvPr>
          <p:cNvSpPr txBox="1"/>
          <p:nvPr/>
        </p:nvSpPr>
        <p:spPr>
          <a:xfrm>
            <a:off x="2551525" y="1829448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28.04</a:t>
            </a:r>
          </a:p>
        </p:txBody>
      </p:sp>
      <p:cxnSp>
        <p:nvCxnSpPr>
          <p:cNvPr id="394" name="Google Shape;434;p37">
            <a:extLst>
              <a:ext uri="{FF2B5EF4-FFF2-40B4-BE49-F238E27FC236}">
                <a16:creationId xmlns:a16="http://schemas.microsoft.com/office/drawing/2014/main" id="{DF269715-657A-B3E0-7CD9-43595D01B541}"/>
              </a:ext>
            </a:extLst>
          </p:cNvPr>
          <p:cNvCxnSpPr>
            <a:cxnSpLocks/>
          </p:cNvCxnSpPr>
          <p:nvPr/>
        </p:nvCxnSpPr>
        <p:spPr>
          <a:xfrm flipV="1">
            <a:off x="2851381" y="3072077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396" name="Google Shape;422;p37">
            <a:extLst>
              <a:ext uri="{FF2B5EF4-FFF2-40B4-BE49-F238E27FC236}">
                <a16:creationId xmlns:a16="http://schemas.microsoft.com/office/drawing/2014/main" id="{B057432D-96CE-AA8F-49DB-425FBCD2D927}"/>
              </a:ext>
            </a:extLst>
          </p:cNvPr>
          <p:cNvCxnSpPr/>
          <p:nvPr/>
        </p:nvCxnSpPr>
        <p:spPr>
          <a:xfrm rot="10800000">
            <a:off x="3393824" y="2309263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97" name="Google Shape;419;p37">
            <a:extLst>
              <a:ext uri="{FF2B5EF4-FFF2-40B4-BE49-F238E27FC236}">
                <a16:creationId xmlns:a16="http://schemas.microsoft.com/office/drawing/2014/main" id="{D915984A-087E-5692-0B14-D597BCB248FA}"/>
              </a:ext>
            </a:extLst>
          </p:cNvPr>
          <p:cNvSpPr txBox="1"/>
          <p:nvPr/>
        </p:nvSpPr>
        <p:spPr>
          <a:xfrm>
            <a:off x="3073901" y="1828169"/>
            <a:ext cx="522455" cy="242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05.05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02" name="Google Shape;422;p37">
            <a:extLst>
              <a:ext uri="{FF2B5EF4-FFF2-40B4-BE49-F238E27FC236}">
                <a16:creationId xmlns:a16="http://schemas.microsoft.com/office/drawing/2014/main" id="{378A79F2-5543-DA97-A131-1F0E7A1A4677}"/>
              </a:ext>
            </a:extLst>
          </p:cNvPr>
          <p:cNvCxnSpPr/>
          <p:nvPr/>
        </p:nvCxnSpPr>
        <p:spPr>
          <a:xfrm rot="10800000">
            <a:off x="3952947" y="2319471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18" name="Google Shape;419;p37">
            <a:extLst>
              <a:ext uri="{FF2B5EF4-FFF2-40B4-BE49-F238E27FC236}">
                <a16:creationId xmlns:a16="http://schemas.microsoft.com/office/drawing/2014/main" id="{7F1E8D4A-300A-AB36-BDF3-BBC108B6CFE4}"/>
              </a:ext>
            </a:extLst>
          </p:cNvPr>
          <p:cNvSpPr txBox="1"/>
          <p:nvPr/>
        </p:nvSpPr>
        <p:spPr>
          <a:xfrm>
            <a:off x="3663453" y="1829448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02.06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23" name="Google Shape;422;p37">
            <a:extLst>
              <a:ext uri="{FF2B5EF4-FFF2-40B4-BE49-F238E27FC236}">
                <a16:creationId xmlns:a16="http://schemas.microsoft.com/office/drawing/2014/main" id="{88F1A8BB-64E2-DA06-8EB0-8A5329A37C4A}"/>
              </a:ext>
            </a:extLst>
          </p:cNvPr>
          <p:cNvCxnSpPr/>
          <p:nvPr/>
        </p:nvCxnSpPr>
        <p:spPr>
          <a:xfrm rot="10800000">
            <a:off x="4434788" y="2313621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25" name="Google Shape;419;p37">
            <a:extLst>
              <a:ext uri="{FF2B5EF4-FFF2-40B4-BE49-F238E27FC236}">
                <a16:creationId xmlns:a16="http://schemas.microsoft.com/office/drawing/2014/main" id="{FA8F80A8-153C-948E-C51B-A3E99BF469B5}"/>
              </a:ext>
            </a:extLst>
          </p:cNvPr>
          <p:cNvSpPr txBox="1"/>
          <p:nvPr/>
        </p:nvSpPr>
        <p:spPr>
          <a:xfrm>
            <a:off x="4145294" y="1823598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30.06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28" name="Google Shape;422;p37">
            <a:extLst>
              <a:ext uri="{FF2B5EF4-FFF2-40B4-BE49-F238E27FC236}">
                <a16:creationId xmlns:a16="http://schemas.microsoft.com/office/drawing/2014/main" id="{4914C460-A67C-BA32-D97C-F07B9D408718}"/>
              </a:ext>
            </a:extLst>
          </p:cNvPr>
          <p:cNvCxnSpPr/>
          <p:nvPr/>
        </p:nvCxnSpPr>
        <p:spPr>
          <a:xfrm rot="10800000">
            <a:off x="5033910" y="2312064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29" name="Google Shape;419;p37">
            <a:extLst>
              <a:ext uri="{FF2B5EF4-FFF2-40B4-BE49-F238E27FC236}">
                <a16:creationId xmlns:a16="http://schemas.microsoft.com/office/drawing/2014/main" id="{3895C2E9-AFC6-65DC-DB96-3D9E96A6A324}"/>
              </a:ext>
            </a:extLst>
          </p:cNvPr>
          <p:cNvSpPr txBox="1"/>
          <p:nvPr/>
        </p:nvSpPr>
        <p:spPr>
          <a:xfrm>
            <a:off x="4744416" y="1822041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28.07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35" name="Google Shape;422;p37">
            <a:extLst>
              <a:ext uri="{FF2B5EF4-FFF2-40B4-BE49-F238E27FC236}">
                <a16:creationId xmlns:a16="http://schemas.microsoft.com/office/drawing/2014/main" id="{EEB28408-D1B2-963E-87D4-DFAFF5770FA3}"/>
              </a:ext>
            </a:extLst>
          </p:cNvPr>
          <p:cNvCxnSpPr/>
          <p:nvPr/>
        </p:nvCxnSpPr>
        <p:spPr>
          <a:xfrm rot="10800000">
            <a:off x="5638611" y="2309263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36" name="Google Shape;419;p37">
            <a:extLst>
              <a:ext uri="{FF2B5EF4-FFF2-40B4-BE49-F238E27FC236}">
                <a16:creationId xmlns:a16="http://schemas.microsoft.com/office/drawing/2014/main" id="{9057B73C-E5CF-92E5-7940-B833C6BA9170}"/>
              </a:ext>
            </a:extLst>
          </p:cNvPr>
          <p:cNvSpPr txBox="1"/>
          <p:nvPr/>
        </p:nvSpPr>
        <p:spPr>
          <a:xfrm>
            <a:off x="5349117" y="1819240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25.08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41" name="Google Shape;422;p37">
            <a:extLst>
              <a:ext uri="{FF2B5EF4-FFF2-40B4-BE49-F238E27FC236}">
                <a16:creationId xmlns:a16="http://schemas.microsoft.com/office/drawing/2014/main" id="{64743AFE-0D0D-506E-2AE2-654E837522C5}"/>
              </a:ext>
            </a:extLst>
          </p:cNvPr>
          <p:cNvCxnSpPr/>
          <p:nvPr/>
        </p:nvCxnSpPr>
        <p:spPr>
          <a:xfrm rot="10800000">
            <a:off x="6332651" y="2307872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42" name="Google Shape;419;p37">
            <a:extLst>
              <a:ext uri="{FF2B5EF4-FFF2-40B4-BE49-F238E27FC236}">
                <a16:creationId xmlns:a16="http://schemas.microsoft.com/office/drawing/2014/main" id="{85605E79-ECBC-8B3B-DB6F-6ABDFE5160E3}"/>
              </a:ext>
            </a:extLst>
          </p:cNvPr>
          <p:cNvSpPr txBox="1"/>
          <p:nvPr/>
        </p:nvSpPr>
        <p:spPr>
          <a:xfrm>
            <a:off x="6043157" y="1817849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29.09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45" name="Google Shape;422;p37">
            <a:extLst>
              <a:ext uri="{FF2B5EF4-FFF2-40B4-BE49-F238E27FC236}">
                <a16:creationId xmlns:a16="http://schemas.microsoft.com/office/drawing/2014/main" id="{8308DBC1-A7AA-C4CE-32F3-6A617C434BBB}"/>
              </a:ext>
            </a:extLst>
          </p:cNvPr>
          <p:cNvCxnSpPr/>
          <p:nvPr/>
        </p:nvCxnSpPr>
        <p:spPr>
          <a:xfrm rot="10800000">
            <a:off x="6920015" y="2318192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46" name="Google Shape;419;p37">
            <a:extLst>
              <a:ext uri="{FF2B5EF4-FFF2-40B4-BE49-F238E27FC236}">
                <a16:creationId xmlns:a16="http://schemas.microsoft.com/office/drawing/2014/main" id="{F5B7C6FB-78ED-C98F-E390-338B8B47B502}"/>
              </a:ext>
            </a:extLst>
          </p:cNvPr>
          <p:cNvSpPr txBox="1"/>
          <p:nvPr/>
        </p:nvSpPr>
        <p:spPr>
          <a:xfrm>
            <a:off x="6630521" y="1828169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27.10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49" name="Google Shape;422;p37">
            <a:extLst>
              <a:ext uri="{FF2B5EF4-FFF2-40B4-BE49-F238E27FC236}">
                <a16:creationId xmlns:a16="http://schemas.microsoft.com/office/drawing/2014/main" id="{469A6CB8-906D-332F-C6EA-A22D4D86B935}"/>
              </a:ext>
            </a:extLst>
          </p:cNvPr>
          <p:cNvCxnSpPr/>
          <p:nvPr/>
        </p:nvCxnSpPr>
        <p:spPr>
          <a:xfrm rot="10800000">
            <a:off x="7664945" y="2318192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50" name="Google Shape;419;p37">
            <a:extLst>
              <a:ext uri="{FF2B5EF4-FFF2-40B4-BE49-F238E27FC236}">
                <a16:creationId xmlns:a16="http://schemas.microsoft.com/office/drawing/2014/main" id="{F6E15B43-91BB-FC1E-E765-EBC037043A4F}"/>
              </a:ext>
            </a:extLst>
          </p:cNvPr>
          <p:cNvSpPr txBox="1"/>
          <p:nvPr/>
        </p:nvSpPr>
        <p:spPr>
          <a:xfrm>
            <a:off x="7375451" y="1828169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24.11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53" name="Google Shape;422;p37">
            <a:extLst>
              <a:ext uri="{FF2B5EF4-FFF2-40B4-BE49-F238E27FC236}">
                <a16:creationId xmlns:a16="http://schemas.microsoft.com/office/drawing/2014/main" id="{B0BCB258-09EF-6BE6-5D70-DF34163F4F7D}"/>
              </a:ext>
            </a:extLst>
          </p:cNvPr>
          <p:cNvCxnSpPr/>
          <p:nvPr/>
        </p:nvCxnSpPr>
        <p:spPr>
          <a:xfrm rot="10800000">
            <a:off x="8248300" y="2318192"/>
            <a:ext cx="0" cy="4986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54" name="Google Shape;419;p37">
            <a:extLst>
              <a:ext uri="{FF2B5EF4-FFF2-40B4-BE49-F238E27FC236}">
                <a16:creationId xmlns:a16="http://schemas.microsoft.com/office/drawing/2014/main" id="{621A2B0A-68CE-1124-0FAA-9594C8850F29}"/>
              </a:ext>
            </a:extLst>
          </p:cNvPr>
          <p:cNvSpPr txBox="1"/>
          <p:nvPr/>
        </p:nvSpPr>
        <p:spPr>
          <a:xfrm>
            <a:off x="7958806" y="1828169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29.12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55" name="Google Shape;422;p37">
            <a:extLst>
              <a:ext uri="{FF2B5EF4-FFF2-40B4-BE49-F238E27FC236}">
                <a16:creationId xmlns:a16="http://schemas.microsoft.com/office/drawing/2014/main" id="{141D78A2-DED4-5D15-4CF6-AF6199BEDCBA}"/>
              </a:ext>
            </a:extLst>
          </p:cNvPr>
          <p:cNvCxnSpPr>
            <a:cxnSpLocks/>
          </p:cNvCxnSpPr>
          <p:nvPr/>
        </p:nvCxnSpPr>
        <p:spPr>
          <a:xfrm flipH="1" flipV="1">
            <a:off x="3642457" y="1633608"/>
            <a:ext cx="5002" cy="1183184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58" name="Google Shape;419;p37">
            <a:extLst>
              <a:ext uri="{FF2B5EF4-FFF2-40B4-BE49-F238E27FC236}">
                <a16:creationId xmlns:a16="http://schemas.microsoft.com/office/drawing/2014/main" id="{3795494E-987C-A8E4-428B-81B3920291B9}"/>
              </a:ext>
            </a:extLst>
          </p:cNvPr>
          <p:cNvSpPr txBox="1"/>
          <p:nvPr/>
        </p:nvSpPr>
        <p:spPr>
          <a:xfrm>
            <a:off x="3273540" y="1215534"/>
            <a:ext cx="74327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Global CCCM Retreat </a:t>
            </a:r>
            <a:endParaRPr lang="en"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27 – 29 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sp>
        <p:nvSpPr>
          <p:cNvPr id="459" name="Google Shape;419;p37">
            <a:extLst>
              <a:ext uri="{FF2B5EF4-FFF2-40B4-BE49-F238E27FC236}">
                <a16:creationId xmlns:a16="http://schemas.microsoft.com/office/drawing/2014/main" id="{58093A2A-9C20-B781-F0EE-5BEB1F8B2460}"/>
              </a:ext>
            </a:extLst>
          </p:cNvPr>
          <p:cNvSpPr txBox="1"/>
          <p:nvPr/>
        </p:nvSpPr>
        <p:spPr>
          <a:xfrm>
            <a:off x="627073" y="1847502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22.01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2" name="Google Shape;434;p37">
            <a:extLst>
              <a:ext uri="{FF2B5EF4-FFF2-40B4-BE49-F238E27FC236}">
                <a16:creationId xmlns:a16="http://schemas.microsoft.com/office/drawing/2014/main" id="{C1BEA708-1729-2F48-4524-D700885E39AF}"/>
              </a:ext>
            </a:extLst>
          </p:cNvPr>
          <p:cNvCxnSpPr>
            <a:cxnSpLocks/>
          </p:cNvCxnSpPr>
          <p:nvPr/>
        </p:nvCxnSpPr>
        <p:spPr>
          <a:xfrm flipH="1" flipV="1">
            <a:off x="2618966" y="3072077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8" name="Google Shape;434;p37">
            <a:extLst>
              <a:ext uri="{FF2B5EF4-FFF2-40B4-BE49-F238E27FC236}">
                <a16:creationId xmlns:a16="http://schemas.microsoft.com/office/drawing/2014/main" id="{D07A76FC-4231-8CA9-580E-FDE13D39EE1F}"/>
              </a:ext>
            </a:extLst>
          </p:cNvPr>
          <p:cNvCxnSpPr>
            <a:cxnSpLocks/>
          </p:cNvCxnSpPr>
          <p:nvPr/>
        </p:nvCxnSpPr>
        <p:spPr>
          <a:xfrm flipV="1">
            <a:off x="2857629" y="3072077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8" name="Google Shape;419;p37">
            <a:extLst>
              <a:ext uri="{FF2B5EF4-FFF2-40B4-BE49-F238E27FC236}">
                <a16:creationId xmlns:a16="http://schemas.microsoft.com/office/drawing/2014/main" id="{FB5DB325-00B9-05B7-AF4F-11AF59A88A05}"/>
              </a:ext>
            </a:extLst>
          </p:cNvPr>
          <p:cNvSpPr txBox="1"/>
          <p:nvPr/>
        </p:nvSpPr>
        <p:spPr>
          <a:xfrm>
            <a:off x="2615505" y="3574252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19" name="Google Shape;434;p37">
            <a:extLst>
              <a:ext uri="{FF2B5EF4-FFF2-40B4-BE49-F238E27FC236}">
                <a16:creationId xmlns:a16="http://schemas.microsoft.com/office/drawing/2014/main" id="{5C2EEB6A-8338-34C8-0659-D3277DF7A8E1}"/>
              </a:ext>
            </a:extLst>
          </p:cNvPr>
          <p:cNvCxnSpPr>
            <a:cxnSpLocks/>
          </p:cNvCxnSpPr>
          <p:nvPr/>
        </p:nvCxnSpPr>
        <p:spPr>
          <a:xfrm flipH="1" flipV="1">
            <a:off x="3413744" y="3083854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0" name="Google Shape;434;p37">
            <a:extLst>
              <a:ext uri="{FF2B5EF4-FFF2-40B4-BE49-F238E27FC236}">
                <a16:creationId xmlns:a16="http://schemas.microsoft.com/office/drawing/2014/main" id="{638D5CD2-B9D8-5148-A9C7-2FFDF55AA129}"/>
              </a:ext>
            </a:extLst>
          </p:cNvPr>
          <p:cNvCxnSpPr>
            <a:cxnSpLocks/>
          </p:cNvCxnSpPr>
          <p:nvPr/>
        </p:nvCxnSpPr>
        <p:spPr>
          <a:xfrm flipV="1">
            <a:off x="3513080" y="3083854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1" name="Google Shape;434;p37">
            <a:extLst>
              <a:ext uri="{FF2B5EF4-FFF2-40B4-BE49-F238E27FC236}">
                <a16:creationId xmlns:a16="http://schemas.microsoft.com/office/drawing/2014/main" id="{67B0C725-0C99-FD1E-1EFB-70FDD4E1F5E3}"/>
              </a:ext>
            </a:extLst>
          </p:cNvPr>
          <p:cNvCxnSpPr>
            <a:cxnSpLocks/>
          </p:cNvCxnSpPr>
          <p:nvPr/>
        </p:nvCxnSpPr>
        <p:spPr>
          <a:xfrm flipH="1" flipV="1">
            <a:off x="3280665" y="3083854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2" name="Google Shape;434;p37">
            <a:extLst>
              <a:ext uri="{FF2B5EF4-FFF2-40B4-BE49-F238E27FC236}">
                <a16:creationId xmlns:a16="http://schemas.microsoft.com/office/drawing/2014/main" id="{2C765BA0-8592-64E9-25A9-6F45787D4F00}"/>
              </a:ext>
            </a:extLst>
          </p:cNvPr>
          <p:cNvCxnSpPr>
            <a:cxnSpLocks/>
          </p:cNvCxnSpPr>
          <p:nvPr/>
        </p:nvCxnSpPr>
        <p:spPr>
          <a:xfrm flipV="1">
            <a:off x="3519328" y="3083854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3" name="Google Shape;419;p37">
            <a:extLst>
              <a:ext uri="{FF2B5EF4-FFF2-40B4-BE49-F238E27FC236}">
                <a16:creationId xmlns:a16="http://schemas.microsoft.com/office/drawing/2014/main" id="{8A26143C-2DBB-F645-97F1-FA3136D7FAF3}"/>
              </a:ext>
            </a:extLst>
          </p:cNvPr>
          <p:cNvSpPr txBox="1"/>
          <p:nvPr/>
        </p:nvSpPr>
        <p:spPr>
          <a:xfrm>
            <a:off x="3277204" y="3586029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24" name="Google Shape;434;p37">
            <a:extLst>
              <a:ext uri="{FF2B5EF4-FFF2-40B4-BE49-F238E27FC236}">
                <a16:creationId xmlns:a16="http://schemas.microsoft.com/office/drawing/2014/main" id="{7432E144-E2B3-7989-5062-5FBEBA7A4945}"/>
              </a:ext>
            </a:extLst>
          </p:cNvPr>
          <p:cNvCxnSpPr>
            <a:cxnSpLocks/>
          </p:cNvCxnSpPr>
          <p:nvPr/>
        </p:nvCxnSpPr>
        <p:spPr>
          <a:xfrm flipH="1" flipV="1">
            <a:off x="4087975" y="3083854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6" name="Google Shape;434;p37">
            <a:extLst>
              <a:ext uri="{FF2B5EF4-FFF2-40B4-BE49-F238E27FC236}">
                <a16:creationId xmlns:a16="http://schemas.microsoft.com/office/drawing/2014/main" id="{8152BE58-B367-C749-4362-D85BC4EA37ED}"/>
              </a:ext>
            </a:extLst>
          </p:cNvPr>
          <p:cNvCxnSpPr>
            <a:cxnSpLocks/>
          </p:cNvCxnSpPr>
          <p:nvPr/>
        </p:nvCxnSpPr>
        <p:spPr>
          <a:xfrm flipV="1">
            <a:off x="4187311" y="3083854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7" name="Google Shape;434;p37">
            <a:extLst>
              <a:ext uri="{FF2B5EF4-FFF2-40B4-BE49-F238E27FC236}">
                <a16:creationId xmlns:a16="http://schemas.microsoft.com/office/drawing/2014/main" id="{86B6E2F4-1E88-DE87-A1B6-E40D2E30CCB5}"/>
              </a:ext>
            </a:extLst>
          </p:cNvPr>
          <p:cNvCxnSpPr>
            <a:cxnSpLocks/>
          </p:cNvCxnSpPr>
          <p:nvPr/>
        </p:nvCxnSpPr>
        <p:spPr>
          <a:xfrm flipH="1" flipV="1">
            <a:off x="3954896" y="3083854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9" name="Google Shape;434;p37">
            <a:extLst>
              <a:ext uri="{FF2B5EF4-FFF2-40B4-BE49-F238E27FC236}">
                <a16:creationId xmlns:a16="http://schemas.microsoft.com/office/drawing/2014/main" id="{9ACECABF-16AA-2BC6-8601-7F56762AE150}"/>
              </a:ext>
            </a:extLst>
          </p:cNvPr>
          <p:cNvCxnSpPr>
            <a:cxnSpLocks/>
          </p:cNvCxnSpPr>
          <p:nvPr/>
        </p:nvCxnSpPr>
        <p:spPr>
          <a:xfrm flipV="1">
            <a:off x="4193559" y="3083854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0" name="Google Shape;419;p37">
            <a:extLst>
              <a:ext uri="{FF2B5EF4-FFF2-40B4-BE49-F238E27FC236}">
                <a16:creationId xmlns:a16="http://schemas.microsoft.com/office/drawing/2014/main" id="{20A4DFBE-5CCB-E1FD-4F89-049B1CDAE445}"/>
              </a:ext>
            </a:extLst>
          </p:cNvPr>
          <p:cNvSpPr txBox="1"/>
          <p:nvPr/>
        </p:nvSpPr>
        <p:spPr>
          <a:xfrm>
            <a:off x="3951435" y="3586029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31" name="Google Shape;434;p37">
            <a:extLst>
              <a:ext uri="{FF2B5EF4-FFF2-40B4-BE49-F238E27FC236}">
                <a16:creationId xmlns:a16="http://schemas.microsoft.com/office/drawing/2014/main" id="{9E1B5F58-EBB0-D700-7397-BE11F839ACEF}"/>
              </a:ext>
            </a:extLst>
          </p:cNvPr>
          <p:cNvCxnSpPr>
            <a:cxnSpLocks/>
          </p:cNvCxnSpPr>
          <p:nvPr/>
        </p:nvCxnSpPr>
        <p:spPr>
          <a:xfrm flipH="1" flipV="1">
            <a:off x="4751521" y="3091261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56" name="Google Shape;434;p37">
            <a:extLst>
              <a:ext uri="{FF2B5EF4-FFF2-40B4-BE49-F238E27FC236}">
                <a16:creationId xmlns:a16="http://schemas.microsoft.com/office/drawing/2014/main" id="{BF8D1629-20AF-E8FC-EA24-7AA107C124C6}"/>
              </a:ext>
            </a:extLst>
          </p:cNvPr>
          <p:cNvCxnSpPr>
            <a:cxnSpLocks/>
          </p:cNvCxnSpPr>
          <p:nvPr/>
        </p:nvCxnSpPr>
        <p:spPr>
          <a:xfrm flipV="1">
            <a:off x="4850857" y="3091261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57" name="Google Shape;434;p37">
            <a:extLst>
              <a:ext uri="{FF2B5EF4-FFF2-40B4-BE49-F238E27FC236}">
                <a16:creationId xmlns:a16="http://schemas.microsoft.com/office/drawing/2014/main" id="{5798EE23-8343-3800-C9ED-86A2B7DC5AFF}"/>
              </a:ext>
            </a:extLst>
          </p:cNvPr>
          <p:cNvCxnSpPr>
            <a:cxnSpLocks/>
          </p:cNvCxnSpPr>
          <p:nvPr/>
        </p:nvCxnSpPr>
        <p:spPr>
          <a:xfrm flipH="1" flipV="1">
            <a:off x="4618442" y="3091261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60" name="Google Shape;434;p37">
            <a:extLst>
              <a:ext uri="{FF2B5EF4-FFF2-40B4-BE49-F238E27FC236}">
                <a16:creationId xmlns:a16="http://schemas.microsoft.com/office/drawing/2014/main" id="{6829336B-FA38-8402-C605-6CC8202B4C24}"/>
              </a:ext>
            </a:extLst>
          </p:cNvPr>
          <p:cNvCxnSpPr>
            <a:cxnSpLocks/>
          </p:cNvCxnSpPr>
          <p:nvPr/>
        </p:nvCxnSpPr>
        <p:spPr>
          <a:xfrm flipV="1">
            <a:off x="4857105" y="3091261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61" name="Google Shape;419;p37">
            <a:extLst>
              <a:ext uri="{FF2B5EF4-FFF2-40B4-BE49-F238E27FC236}">
                <a16:creationId xmlns:a16="http://schemas.microsoft.com/office/drawing/2014/main" id="{06525BFD-A02C-1D27-67FC-335C7EB4469F}"/>
              </a:ext>
            </a:extLst>
          </p:cNvPr>
          <p:cNvSpPr txBox="1"/>
          <p:nvPr/>
        </p:nvSpPr>
        <p:spPr>
          <a:xfrm>
            <a:off x="4614981" y="3593436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62" name="Google Shape;434;p37">
            <a:extLst>
              <a:ext uri="{FF2B5EF4-FFF2-40B4-BE49-F238E27FC236}">
                <a16:creationId xmlns:a16="http://schemas.microsoft.com/office/drawing/2014/main" id="{5EBDF5FE-32FC-88B0-5231-6C88E3ECA210}"/>
              </a:ext>
            </a:extLst>
          </p:cNvPr>
          <p:cNvCxnSpPr>
            <a:cxnSpLocks/>
          </p:cNvCxnSpPr>
          <p:nvPr/>
        </p:nvCxnSpPr>
        <p:spPr>
          <a:xfrm flipH="1" flipV="1">
            <a:off x="5406339" y="3083854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63" name="Google Shape;434;p37">
            <a:extLst>
              <a:ext uri="{FF2B5EF4-FFF2-40B4-BE49-F238E27FC236}">
                <a16:creationId xmlns:a16="http://schemas.microsoft.com/office/drawing/2014/main" id="{73C7D9DD-1855-19A1-3D85-3BB294CB1A78}"/>
              </a:ext>
            </a:extLst>
          </p:cNvPr>
          <p:cNvCxnSpPr>
            <a:cxnSpLocks/>
          </p:cNvCxnSpPr>
          <p:nvPr/>
        </p:nvCxnSpPr>
        <p:spPr>
          <a:xfrm flipV="1">
            <a:off x="5505675" y="3083854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64" name="Google Shape;434;p37">
            <a:extLst>
              <a:ext uri="{FF2B5EF4-FFF2-40B4-BE49-F238E27FC236}">
                <a16:creationId xmlns:a16="http://schemas.microsoft.com/office/drawing/2014/main" id="{91EADBD3-F415-40B7-ACFE-B066B9EC5117}"/>
              </a:ext>
            </a:extLst>
          </p:cNvPr>
          <p:cNvCxnSpPr>
            <a:cxnSpLocks/>
          </p:cNvCxnSpPr>
          <p:nvPr/>
        </p:nvCxnSpPr>
        <p:spPr>
          <a:xfrm flipH="1" flipV="1">
            <a:off x="5273260" y="3083854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65" name="Google Shape;434;p37">
            <a:extLst>
              <a:ext uri="{FF2B5EF4-FFF2-40B4-BE49-F238E27FC236}">
                <a16:creationId xmlns:a16="http://schemas.microsoft.com/office/drawing/2014/main" id="{6B256E3D-015E-6B1C-FB5F-BA93C00CA241}"/>
              </a:ext>
            </a:extLst>
          </p:cNvPr>
          <p:cNvCxnSpPr>
            <a:cxnSpLocks/>
          </p:cNvCxnSpPr>
          <p:nvPr/>
        </p:nvCxnSpPr>
        <p:spPr>
          <a:xfrm flipV="1">
            <a:off x="5511923" y="3083854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66" name="Google Shape;419;p37">
            <a:extLst>
              <a:ext uri="{FF2B5EF4-FFF2-40B4-BE49-F238E27FC236}">
                <a16:creationId xmlns:a16="http://schemas.microsoft.com/office/drawing/2014/main" id="{ACD135FA-74A0-2EF1-8DF6-1139731DE379}"/>
              </a:ext>
            </a:extLst>
          </p:cNvPr>
          <p:cNvSpPr txBox="1"/>
          <p:nvPr/>
        </p:nvSpPr>
        <p:spPr>
          <a:xfrm>
            <a:off x="5269799" y="3586029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67" name="Google Shape;434;p37">
            <a:extLst>
              <a:ext uri="{FF2B5EF4-FFF2-40B4-BE49-F238E27FC236}">
                <a16:creationId xmlns:a16="http://schemas.microsoft.com/office/drawing/2014/main" id="{A1D67261-84E6-A1C8-E6E3-3706F665778A}"/>
              </a:ext>
            </a:extLst>
          </p:cNvPr>
          <p:cNvCxnSpPr>
            <a:cxnSpLocks/>
          </p:cNvCxnSpPr>
          <p:nvPr/>
        </p:nvCxnSpPr>
        <p:spPr>
          <a:xfrm flipH="1" flipV="1">
            <a:off x="6069884" y="3083854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68" name="Google Shape;434;p37">
            <a:extLst>
              <a:ext uri="{FF2B5EF4-FFF2-40B4-BE49-F238E27FC236}">
                <a16:creationId xmlns:a16="http://schemas.microsoft.com/office/drawing/2014/main" id="{D0F31C4F-E0E3-BE44-EB4E-FF571B1E1559}"/>
              </a:ext>
            </a:extLst>
          </p:cNvPr>
          <p:cNvCxnSpPr>
            <a:cxnSpLocks/>
          </p:cNvCxnSpPr>
          <p:nvPr/>
        </p:nvCxnSpPr>
        <p:spPr>
          <a:xfrm flipV="1">
            <a:off x="6169220" y="3083854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69" name="Google Shape;434;p37">
            <a:extLst>
              <a:ext uri="{FF2B5EF4-FFF2-40B4-BE49-F238E27FC236}">
                <a16:creationId xmlns:a16="http://schemas.microsoft.com/office/drawing/2014/main" id="{426F0BD6-4675-5786-F752-D72D3E16AC22}"/>
              </a:ext>
            </a:extLst>
          </p:cNvPr>
          <p:cNvCxnSpPr>
            <a:cxnSpLocks/>
          </p:cNvCxnSpPr>
          <p:nvPr/>
        </p:nvCxnSpPr>
        <p:spPr>
          <a:xfrm flipH="1" flipV="1">
            <a:off x="5936805" y="3083854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70" name="Google Shape;434;p37">
            <a:extLst>
              <a:ext uri="{FF2B5EF4-FFF2-40B4-BE49-F238E27FC236}">
                <a16:creationId xmlns:a16="http://schemas.microsoft.com/office/drawing/2014/main" id="{6B35F287-30E1-415F-6F2D-A323382FF2FE}"/>
              </a:ext>
            </a:extLst>
          </p:cNvPr>
          <p:cNvCxnSpPr>
            <a:cxnSpLocks/>
          </p:cNvCxnSpPr>
          <p:nvPr/>
        </p:nvCxnSpPr>
        <p:spPr>
          <a:xfrm flipV="1">
            <a:off x="6175468" y="3083854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71" name="Google Shape;419;p37">
            <a:extLst>
              <a:ext uri="{FF2B5EF4-FFF2-40B4-BE49-F238E27FC236}">
                <a16:creationId xmlns:a16="http://schemas.microsoft.com/office/drawing/2014/main" id="{0719F1C5-26F6-EFA7-870B-9B8FC9CE6DB8}"/>
              </a:ext>
            </a:extLst>
          </p:cNvPr>
          <p:cNvSpPr txBox="1"/>
          <p:nvPr/>
        </p:nvSpPr>
        <p:spPr>
          <a:xfrm>
            <a:off x="5933344" y="3586029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72" name="Google Shape;434;p37">
            <a:extLst>
              <a:ext uri="{FF2B5EF4-FFF2-40B4-BE49-F238E27FC236}">
                <a16:creationId xmlns:a16="http://schemas.microsoft.com/office/drawing/2014/main" id="{5819C058-D067-F5B0-21BE-B6BBF36AD811}"/>
              </a:ext>
            </a:extLst>
          </p:cNvPr>
          <p:cNvCxnSpPr>
            <a:cxnSpLocks/>
          </p:cNvCxnSpPr>
          <p:nvPr/>
        </p:nvCxnSpPr>
        <p:spPr>
          <a:xfrm flipH="1" flipV="1">
            <a:off x="6733429" y="3083854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73" name="Google Shape;434;p37">
            <a:extLst>
              <a:ext uri="{FF2B5EF4-FFF2-40B4-BE49-F238E27FC236}">
                <a16:creationId xmlns:a16="http://schemas.microsoft.com/office/drawing/2014/main" id="{5A19D5CA-3510-E0F3-2928-1BAEDF2ED482}"/>
              </a:ext>
            </a:extLst>
          </p:cNvPr>
          <p:cNvCxnSpPr>
            <a:cxnSpLocks/>
          </p:cNvCxnSpPr>
          <p:nvPr/>
        </p:nvCxnSpPr>
        <p:spPr>
          <a:xfrm flipV="1">
            <a:off x="6832765" y="3083854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74" name="Google Shape;434;p37">
            <a:extLst>
              <a:ext uri="{FF2B5EF4-FFF2-40B4-BE49-F238E27FC236}">
                <a16:creationId xmlns:a16="http://schemas.microsoft.com/office/drawing/2014/main" id="{51042F40-9E07-7732-0CD7-A3882A2D60B8}"/>
              </a:ext>
            </a:extLst>
          </p:cNvPr>
          <p:cNvCxnSpPr>
            <a:cxnSpLocks/>
          </p:cNvCxnSpPr>
          <p:nvPr/>
        </p:nvCxnSpPr>
        <p:spPr>
          <a:xfrm flipH="1" flipV="1">
            <a:off x="6600350" y="3083854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75" name="Google Shape;434;p37">
            <a:extLst>
              <a:ext uri="{FF2B5EF4-FFF2-40B4-BE49-F238E27FC236}">
                <a16:creationId xmlns:a16="http://schemas.microsoft.com/office/drawing/2014/main" id="{F64968C7-C50F-220F-AFD9-97B94DCF557F}"/>
              </a:ext>
            </a:extLst>
          </p:cNvPr>
          <p:cNvCxnSpPr>
            <a:cxnSpLocks/>
          </p:cNvCxnSpPr>
          <p:nvPr/>
        </p:nvCxnSpPr>
        <p:spPr>
          <a:xfrm flipV="1">
            <a:off x="6839013" y="3083854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76" name="Google Shape;419;p37">
            <a:extLst>
              <a:ext uri="{FF2B5EF4-FFF2-40B4-BE49-F238E27FC236}">
                <a16:creationId xmlns:a16="http://schemas.microsoft.com/office/drawing/2014/main" id="{F8B743B9-5BEF-0247-FEE2-00BA220E7DA4}"/>
              </a:ext>
            </a:extLst>
          </p:cNvPr>
          <p:cNvSpPr txBox="1"/>
          <p:nvPr/>
        </p:nvSpPr>
        <p:spPr>
          <a:xfrm>
            <a:off x="6596889" y="3586029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77" name="Google Shape;434;p37">
            <a:extLst>
              <a:ext uri="{FF2B5EF4-FFF2-40B4-BE49-F238E27FC236}">
                <a16:creationId xmlns:a16="http://schemas.microsoft.com/office/drawing/2014/main" id="{949F121E-0D64-DE56-B32A-BC733FEE6F19}"/>
              </a:ext>
            </a:extLst>
          </p:cNvPr>
          <p:cNvCxnSpPr>
            <a:cxnSpLocks/>
          </p:cNvCxnSpPr>
          <p:nvPr/>
        </p:nvCxnSpPr>
        <p:spPr>
          <a:xfrm flipH="1" flipV="1">
            <a:off x="7388963" y="3083854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78" name="Google Shape;434;p37">
            <a:extLst>
              <a:ext uri="{FF2B5EF4-FFF2-40B4-BE49-F238E27FC236}">
                <a16:creationId xmlns:a16="http://schemas.microsoft.com/office/drawing/2014/main" id="{84176171-9D5B-51FE-78EB-16FCABEE774D}"/>
              </a:ext>
            </a:extLst>
          </p:cNvPr>
          <p:cNvCxnSpPr>
            <a:cxnSpLocks/>
          </p:cNvCxnSpPr>
          <p:nvPr/>
        </p:nvCxnSpPr>
        <p:spPr>
          <a:xfrm flipV="1">
            <a:off x="7488299" y="3083854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79" name="Google Shape;434;p37">
            <a:extLst>
              <a:ext uri="{FF2B5EF4-FFF2-40B4-BE49-F238E27FC236}">
                <a16:creationId xmlns:a16="http://schemas.microsoft.com/office/drawing/2014/main" id="{F33D69D5-DA2F-5956-71A9-36E2A3C6E92C}"/>
              </a:ext>
            </a:extLst>
          </p:cNvPr>
          <p:cNvCxnSpPr>
            <a:cxnSpLocks/>
          </p:cNvCxnSpPr>
          <p:nvPr/>
        </p:nvCxnSpPr>
        <p:spPr>
          <a:xfrm flipH="1" flipV="1">
            <a:off x="7255884" y="3083854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384" name="Google Shape;434;p37">
            <a:extLst>
              <a:ext uri="{FF2B5EF4-FFF2-40B4-BE49-F238E27FC236}">
                <a16:creationId xmlns:a16="http://schemas.microsoft.com/office/drawing/2014/main" id="{739D6C4D-2E33-5083-0C91-E00A5BE9CFF9}"/>
              </a:ext>
            </a:extLst>
          </p:cNvPr>
          <p:cNvCxnSpPr>
            <a:cxnSpLocks/>
          </p:cNvCxnSpPr>
          <p:nvPr/>
        </p:nvCxnSpPr>
        <p:spPr>
          <a:xfrm flipV="1">
            <a:off x="7494547" y="3083854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85" name="Google Shape;419;p37">
            <a:extLst>
              <a:ext uri="{FF2B5EF4-FFF2-40B4-BE49-F238E27FC236}">
                <a16:creationId xmlns:a16="http://schemas.microsoft.com/office/drawing/2014/main" id="{BC930659-3B8B-A5FE-170E-DC38853433D5}"/>
              </a:ext>
            </a:extLst>
          </p:cNvPr>
          <p:cNvSpPr txBox="1"/>
          <p:nvPr/>
        </p:nvSpPr>
        <p:spPr>
          <a:xfrm>
            <a:off x="7252423" y="3586029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386" name="Google Shape;434;p37">
            <a:extLst>
              <a:ext uri="{FF2B5EF4-FFF2-40B4-BE49-F238E27FC236}">
                <a16:creationId xmlns:a16="http://schemas.microsoft.com/office/drawing/2014/main" id="{E04C89AF-C28C-8532-B6A5-948FACBDD9FB}"/>
              </a:ext>
            </a:extLst>
          </p:cNvPr>
          <p:cNvCxnSpPr>
            <a:cxnSpLocks/>
          </p:cNvCxnSpPr>
          <p:nvPr/>
        </p:nvCxnSpPr>
        <p:spPr>
          <a:xfrm flipH="1" flipV="1">
            <a:off x="8048660" y="3091261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387" name="Google Shape;434;p37">
            <a:extLst>
              <a:ext uri="{FF2B5EF4-FFF2-40B4-BE49-F238E27FC236}">
                <a16:creationId xmlns:a16="http://schemas.microsoft.com/office/drawing/2014/main" id="{2B62A414-8279-D6AC-5A5E-AE872C503BAA}"/>
              </a:ext>
            </a:extLst>
          </p:cNvPr>
          <p:cNvCxnSpPr>
            <a:cxnSpLocks/>
          </p:cNvCxnSpPr>
          <p:nvPr/>
        </p:nvCxnSpPr>
        <p:spPr>
          <a:xfrm flipV="1">
            <a:off x="8147996" y="3091261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388" name="Google Shape;434;p37">
            <a:extLst>
              <a:ext uri="{FF2B5EF4-FFF2-40B4-BE49-F238E27FC236}">
                <a16:creationId xmlns:a16="http://schemas.microsoft.com/office/drawing/2014/main" id="{859754E9-58DB-C17D-6F5F-6E9057B6991D}"/>
              </a:ext>
            </a:extLst>
          </p:cNvPr>
          <p:cNvCxnSpPr>
            <a:cxnSpLocks/>
          </p:cNvCxnSpPr>
          <p:nvPr/>
        </p:nvCxnSpPr>
        <p:spPr>
          <a:xfrm flipH="1" flipV="1">
            <a:off x="7915581" y="3091261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390" name="Google Shape;434;p37">
            <a:extLst>
              <a:ext uri="{FF2B5EF4-FFF2-40B4-BE49-F238E27FC236}">
                <a16:creationId xmlns:a16="http://schemas.microsoft.com/office/drawing/2014/main" id="{AE6BA8C5-92F3-36AA-CF43-70AFAD8C7944}"/>
              </a:ext>
            </a:extLst>
          </p:cNvPr>
          <p:cNvCxnSpPr>
            <a:cxnSpLocks/>
          </p:cNvCxnSpPr>
          <p:nvPr/>
        </p:nvCxnSpPr>
        <p:spPr>
          <a:xfrm flipV="1">
            <a:off x="8154244" y="3091261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98" name="Google Shape;419;p37">
            <a:extLst>
              <a:ext uri="{FF2B5EF4-FFF2-40B4-BE49-F238E27FC236}">
                <a16:creationId xmlns:a16="http://schemas.microsoft.com/office/drawing/2014/main" id="{F19F9BC8-571B-C832-2C1E-EB47388EAEE6}"/>
              </a:ext>
            </a:extLst>
          </p:cNvPr>
          <p:cNvSpPr txBox="1"/>
          <p:nvPr/>
        </p:nvSpPr>
        <p:spPr>
          <a:xfrm>
            <a:off x="7912120" y="3593436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01" name="Google Shape;434;p37">
            <a:extLst>
              <a:ext uri="{FF2B5EF4-FFF2-40B4-BE49-F238E27FC236}">
                <a16:creationId xmlns:a16="http://schemas.microsoft.com/office/drawing/2014/main" id="{CA775C05-A573-32E5-E234-77F2E574B4B0}"/>
              </a:ext>
            </a:extLst>
          </p:cNvPr>
          <p:cNvCxnSpPr>
            <a:cxnSpLocks/>
          </p:cNvCxnSpPr>
          <p:nvPr/>
        </p:nvCxnSpPr>
        <p:spPr>
          <a:xfrm flipH="1" flipV="1">
            <a:off x="2103109" y="3078229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24" name="Google Shape;434;p37">
            <a:extLst>
              <a:ext uri="{FF2B5EF4-FFF2-40B4-BE49-F238E27FC236}">
                <a16:creationId xmlns:a16="http://schemas.microsoft.com/office/drawing/2014/main" id="{D76F09E3-F1F3-202C-E0BC-897707F2A699}"/>
              </a:ext>
            </a:extLst>
          </p:cNvPr>
          <p:cNvCxnSpPr>
            <a:cxnSpLocks/>
          </p:cNvCxnSpPr>
          <p:nvPr/>
        </p:nvCxnSpPr>
        <p:spPr>
          <a:xfrm flipV="1">
            <a:off x="2202445" y="3078229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32" name="Google Shape;434;p37">
            <a:extLst>
              <a:ext uri="{FF2B5EF4-FFF2-40B4-BE49-F238E27FC236}">
                <a16:creationId xmlns:a16="http://schemas.microsoft.com/office/drawing/2014/main" id="{403E5EDC-8595-C751-E819-C5256CC5EAE1}"/>
              </a:ext>
            </a:extLst>
          </p:cNvPr>
          <p:cNvCxnSpPr>
            <a:cxnSpLocks/>
          </p:cNvCxnSpPr>
          <p:nvPr/>
        </p:nvCxnSpPr>
        <p:spPr>
          <a:xfrm flipH="1" flipV="1">
            <a:off x="1970030" y="3078229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38" name="Google Shape;434;p37">
            <a:extLst>
              <a:ext uri="{FF2B5EF4-FFF2-40B4-BE49-F238E27FC236}">
                <a16:creationId xmlns:a16="http://schemas.microsoft.com/office/drawing/2014/main" id="{700C7986-AC3F-C0E5-74D9-9EE8010AA4BE}"/>
              </a:ext>
            </a:extLst>
          </p:cNvPr>
          <p:cNvCxnSpPr>
            <a:cxnSpLocks/>
          </p:cNvCxnSpPr>
          <p:nvPr/>
        </p:nvCxnSpPr>
        <p:spPr>
          <a:xfrm flipV="1">
            <a:off x="2208693" y="3078229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40" name="Google Shape;419;p37">
            <a:extLst>
              <a:ext uri="{FF2B5EF4-FFF2-40B4-BE49-F238E27FC236}">
                <a16:creationId xmlns:a16="http://schemas.microsoft.com/office/drawing/2014/main" id="{65245572-2449-C50D-ECB6-A649F772BE7B}"/>
              </a:ext>
            </a:extLst>
          </p:cNvPr>
          <p:cNvSpPr txBox="1"/>
          <p:nvPr/>
        </p:nvSpPr>
        <p:spPr>
          <a:xfrm>
            <a:off x="1966569" y="3580404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80" name="Google Shape;434;p37">
            <a:extLst>
              <a:ext uri="{FF2B5EF4-FFF2-40B4-BE49-F238E27FC236}">
                <a16:creationId xmlns:a16="http://schemas.microsoft.com/office/drawing/2014/main" id="{041A7C85-9FC9-0CE5-9334-13D47CDECC99}"/>
              </a:ext>
            </a:extLst>
          </p:cNvPr>
          <p:cNvCxnSpPr>
            <a:cxnSpLocks/>
          </p:cNvCxnSpPr>
          <p:nvPr/>
        </p:nvCxnSpPr>
        <p:spPr>
          <a:xfrm flipH="1" flipV="1">
            <a:off x="1452078" y="3078229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81" name="Google Shape;434;p37">
            <a:extLst>
              <a:ext uri="{FF2B5EF4-FFF2-40B4-BE49-F238E27FC236}">
                <a16:creationId xmlns:a16="http://schemas.microsoft.com/office/drawing/2014/main" id="{5BB5DCAA-3C09-4B74-0C1C-07DBF71AF49A}"/>
              </a:ext>
            </a:extLst>
          </p:cNvPr>
          <p:cNvCxnSpPr>
            <a:cxnSpLocks/>
          </p:cNvCxnSpPr>
          <p:nvPr/>
        </p:nvCxnSpPr>
        <p:spPr>
          <a:xfrm flipV="1">
            <a:off x="1551414" y="3078229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82" name="Google Shape;434;p37">
            <a:extLst>
              <a:ext uri="{FF2B5EF4-FFF2-40B4-BE49-F238E27FC236}">
                <a16:creationId xmlns:a16="http://schemas.microsoft.com/office/drawing/2014/main" id="{4196EBBC-0A32-5E17-E72E-552675430BA1}"/>
              </a:ext>
            </a:extLst>
          </p:cNvPr>
          <p:cNvCxnSpPr>
            <a:cxnSpLocks/>
          </p:cNvCxnSpPr>
          <p:nvPr/>
        </p:nvCxnSpPr>
        <p:spPr>
          <a:xfrm flipH="1" flipV="1">
            <a:off x="1318999" y="3078229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83" name="Google Shape;434;p37">
            <a:extLst>
              <a:ext uri="{FF2B5EF4-FFF2-40B4-BE49-F238E27FC236}">
                <a16:creationId xmlns:a16="http://schemas.microsoft.com/office/drawing/2014/main" id="{9778F235-C740-BE6F-4EEF-0B244856A667}"/>
              </a:ext>
            </a:extLst>
          </p:cNvPr>
          <p:cNvCxnSpPr>
            <a:cxnSpLocks/>
          </p:cNvCxnSpPr>
          <p:nvPr/>
        </p:nvCxnSpPr>
        <p:spPr>
          <a:xfrm flipV="1">
            <a:off x="1557662" y="3078229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84" name="Google Shape;419;p37">
            <a:extLst>
              <a:ext uri="{FF2B5EF4-FFF2-40B4-BE49-F238E27FC236}">
                <a16:creationId xmlns:a16="http://schemas.microsoft.com/office/drawing/2014/main" id="{D00DA548-4AFD-68B9-6EAD-B27EE0849866}"/>
              </a:ext>
            </a:extLst>
          </p:cNvPr>
          <p:cNvSpPr txBox="1"/>
          <p:nvPr/>
        </p:nvSpPr>
        <p:spPr>
          <a:xfrm>
            <a:off x="1315538" y="3580404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85" name="Google Shape;434;p37">
            <a:extLst>
              <a:ext uri="{FF2B5EF4-FFF2-40B4-BE49-F238E27FC236}">
                <a16:creationId xmlns:a16="http://schemas.microsoft.com/office/drawing/2014/main" id="{D061C19A-0901-4941-8625-08A4FA540313}"/>
              </a:ext>
            </a:extLst>
          </p:cNvPr>
          <p:cNvCxnSpPr>
            <a:cxnSpLocks/>
          </p:cNvCxnSpPr>
          <p:nvPr/>
        </p:nvCxnSpPr>
        <p:spPr>
          <a:xfrm flipH="1" flipV="1">
            <a:off x="798357" y="3085570"/>
            <a:ext cx="95655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86" name="Google Shape;434;p37">
            <a:extLst>
              <a:ext uri="{FF2B5EF4-FFF2-40B4-BE49-F238E27FC236}">
                <a16:creationId xmlns:a16="http://schemas.microsoft.com/office/drawing/2014/main" id="{D9F34065-BCC4-A5D3-C3A3-EA5DF5205A64}"/>
              </a:ext>
            </a:extLst>
          </p:cNvPr>
          <p:cNvCxnSpPr>
            <a:cxnSpLocks/>
          </p:cNvCxnSpPr>
          <p:nvPr/>
        </p:nvCxnSpPr>
        <p:spPr>
          <a:xfrm flipV="1">
            <a:off x="897693" y="3085570"/>
            <a:ext cx="217742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87" name="Google Shape;434;p37">
            <a:extLst>
              <a:ext uri="{FF2B5EF4-FFF2-40B4-BE49-F238E27FC236}">
                <a16:creationId xmlns:a16="http://schemas.microsoft.com/office/drawing/2014/main" id="{9E125A2C-6EAC-08AB-3E58-2E92B09A5AC6}"/>
              </a:ext>
            </a:extLst>
          </p:cNvPr>
          <p:cNvCxnSpPr>
            <a:cxnSpLocks/>
          </p:cNvCxnSpPr>
          <p:nvPr/>
        </p:nvCxnSpPr>
        <p:spPr>
          <a:xfrm flipH="1" flipV="1">
            <a:off x="665278" y="3085570"/>
            <a:ext cx="238501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488" name="Google Shape;434;p37">
            <a:extLst>
              <a:ext uri="{FF2B5EF4-FFF2-40B4-BE49-F238E27FC236}">
                <a16:creationId xmlns:a16="http://schemas.microsoft.com/office/drawing/2014/main" id="{E8DE056E-A4A6-EA73-8B41-BC1D36E69175}"/>
              </a:ext>
            </a:extLst>
          </p:cNvPr>
          <p:cNvCxnSpPr>
            <a:cxnSpLocks/>
          </p:cNvCxnSpPr>
          <p:nvPr/>
        </p:nvCxnSpPr>
        <p:spPr>
          <a:xfrm flipV="1">
            <a:off x="903941" y="3085570"/>
            <a:ext cx="41977" cy="4330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89" name="Google Shape;419;p37">
            <a:extLst>
              <a:ext uri="{FF2B5EF4-FFF2-40B4-BE49-F238E27FC236}">
                <a16:creationId xmlns:a16="http://schemas.microsoft.com/office/drawing/2014/main" id="{43DD46CA-7013-DC56-8AB7-2D121CE5F08C}"/>
              </a:ext>
            </a:extLst>
          </p:cNvPr>
          <p:cNvSpPr txBox="1"/>
          <p:nvPr/>
        </p:nvSpPr>
        <p:spPr>
          <a:xfrm>
            <a:off x="661817" y="3587745"/>
            <a:ext cx="522455" cy="242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KIS-ISET Response plan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E</a:t>
            </a:r>
            <a:r>
              <a:rPr lang="en" sz="5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very Thursday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3" name="Google Shape;422;p37">
            <a:extLst>
              <a:ext uri="{FF2B5EF4-FFF2-40B4-BE49-F238E27FC236}">
                <a16:creationId xmlns:a16="http://schemas.microsoft.com/office/drawing/2014/main" id="{A269E8A1-C91C-9C9A-EA19-5876F803E8A7}"/>
              </a:ext>
            </a:extLst>
          </p:cNvPr>
          <p:cNvCxnSpPr>
            <a:cxnSpLocks/>
          </p:cNvCxnSpPr>
          <p:nvPr/>
        </p:nvCxnSpPr>
        <p:spPr>
          <a:xfrm flipV="1">
            <a:off x="4675488" y="1569841"/>
            <a:ext cx="0" cy="1251272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6" name="Google Shape;419;p37">
            <a:extLst>
              <a:ext uri="{FF2B5EF4-FFF2-40B4-BE49-F238E27FC236}">
                <a16:creationId xmlns:a16="http://schemas.microsoft.com/office/drawing/2014/main" id="{BBCFB6BD-7025-3697-CC2C-5286978DB671}"/>
              </a:ext>
            </a:extLst>
          </p:cNvPr>
          <p:cNvSpPr txBox="1"/>
          <p:nvPr/>
        </p:nvSpPr>
        <p:spPr>
          <a:xfrm>
            <a:off x="4388037" y="1133362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14.07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4" name="Google Shape;422;p37">
            <a:extLst>
              <a:ext uri="{FF2B5EF4-FFF2-40B4-BE49-F238E27FC236}">
                <a16:creationId xmlns:a16="http://schemas.microsoft.com/office/drawing/2014/main" id="{0BE9983A-E4E6-3865-9237-9A933C8B52BE}"/>
              </a:ext>
            </a:extLst>
          </p:cNvPr>
          <p:cNvCxnSpPr>
            <a:cxnSpLocks/>
          </p:cNvCxnSpPr>
          <p:nvPr/>
        </p:nvCxnSpPr>
        <p:spPr>
          <a:xfrm flipV="1">
            <a:off x="5292459" y="1561673"/>
            <a:ext cx="0" cy="1251272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5" name="Google Shape;419;p37">
            <a:extLst>
              <a:ext uri="{FF2B5EF4-FFF2-40B4-BE49-F238E27FC236}">
                <a16:creationId xmlns:a16="http://schemas.microsoft.com/office/drawing/2014/main" id="{6CF86002-B65F-EE08-4569-A500291CA1AE}"/>
              </a:ext>
            </a:extLst>
          </p:cNvPr>
          <p:cNvSpPr txBox="1"/>
          <p:nvPr/>
        </p:nvSpPr>
        <p:spPr>
          <a:xfrm>
            <a:off x="5005008" y="1125194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11.08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10" name="Google Shape;422;p37">
            <a:extLst>
              <a:ext uri="{FF2B5EF4-FFF2-40B4-BE49-F238E27FC236}">
                <a16:creationId xmlns:a16="http://schemas.microsoft.com/office/drawing/2014/main" id="{8D243F3D-35C6-C686-EC27-63067DB5C7AA}"/>
              </a:ext>
            </a:extLst>
          </p:cNvPr>
          <p:cNvCxnSpPr>
            <a:cxnSpLocks/>
          </p:cNvCxnSpPr>
          <p:nvPr/>
        </p:nvCxnSpPr>
        <p:spPr>
          <a:xfrm flipV="1">
            <a:off x="5940302" y="1562155"/>
            <a:ext cx="0" cy="1251272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1" name="Google Shape;419;p37">
            <a:extLst>
              <a:ext uri="{FF2B5EF4-FFF2-40B4-BE49-F238E27FC236}">
                <a16:creationId xmlns:a16="http://schemas.microsoft.com/office/drawing/2014/main" id="{F21DFC8A-DF64-A905-74C3-75596631C922}"/>
              </a:ext>
            </a:extLst>
          </p:cNvPr>
          <p:cNvSpPr txBox="1"/>
          <p:nvPr/>
        </p:nvSpPr>
        <p:spPr>
          <a:xfrm>
            <a:off x="5652851" y="1125676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15.09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12" name="Google Shape;422;p37">
            <a:extLst>
              <a:ext uri="{FF2B5EF4-FFF2-40B4-BE49-F238E27FC236}">
                <a16:creationId xmlns:a16="http://schemas.microsoft.com/office/drawing/2014/main" id="{D11AAE59-A5F1-8022-569C-49F166EC3054}"/>
              </a:ext>
            </a:extLst>
          </p:cNvPr>
          <p:cNvCxnSpPr>
            <a:cxnSpLocks/>
          </p:cNvCxnSpPr>
          <p:nvPr/>
        </p:nvCxnSpPr>
        <p:spPr>
          <a:xfrm flipV="1">
            <a:off x="6620102" y="1563775"/>
            <a:ext cx="0" cy="1251272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3" name="Google Shape;419;p37">
            <a:extLst>
              <a:ext uri="{FF2B5EF4-FFF2-40B4-BE49-F238E27FC236}">
                <a16:creationId xmlns:a16="http://schemas.microsoft.com/office/drawing/2014/main" id="{D3034760-81DA-748B-0FFE-BEE47ED834D1}"/>
              </a:ext>
            </a:extLst>
          </p:cNvPr>
          <p:cNvSpPr txBox="1"/>
          <p:nvPr/>
        </p:nvSpPr>
        <p:spPr>
          <a:xfrm>
            <a:off x="6332651" y="1127296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13.10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14" name="Google Shape;422;p37">
            <a:extLst>
              <a:ext uri="{FF2B5EF4-FFF2-40B4-BE49-F238E27FC236}">
                <a16:creationId xmlns:a16="http://schemas.microsoft.com/office/drawing/2014/main" id="{35A1ED76-BC59-CD52-972E-48469E00ADD8}"/>
              </a:ext>
            </a:extLst>
          </p:cNvPr>
          <p:cNvCxnSpPr>
            <a:cxnSpLocks/>
          </p:cNvCxnSpPr>
          <p:nvPr/>
        </p:nvCxnSpPr>
        <p:spPr>
          <a:xfrm flipV="1">
            <a:off x="7259381" y="1559742"/>
            <a:ext cx="0" cy="1251272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5" name="Google Shape;419;p37">
            <a:extLst>
              <a:ext uri="{FF2B5EF4-FFF2-40B4-BE49-F238E27FC236}">
                <a16:creationId xmlns:a16="http://schemas.microsoft.com/office/drawing/2014/main" id="{2D33667F-FED6-6E0B-98FD-5947BDE43534}"/>
              </a:ext>
            </a:extLst>
          </p:cNvPr>
          <p:cNvSpPr txBox="1"/>
          <p:nvPr/>
        </p:nvSpPr>
        <p:spPr>
          <a:xfrm>
            <a:off x="6971930" y="1123263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10.11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  <p:cxnSp>
        <p:nvCxnSpPr>
          <p:cNvPr id="16" name="Google Shape;422;p37">
            <a:extLst>
              <a:ext uri="{FF2B5EF4-FFF2-40B4-BE49-F238E27FC236}">
                <a16:creationId xmlns:a16="http://schemas.microsoft.com/office/drawing/2014/main" id="{6535B102-DE89-CC5D-94E7-150C466A86DE}"/>
              </a:ext>
            </a:extLst>
          </p:cNvPr>
          <p:cNvCxnSpPr>
            <a:cxnSpLocks/>
          </p:cNvCxnSpPr>
          <p:nvPr/>
        </p:nvCxnSpPr>
        <p:spPr>
          <a:xfrm flipV="1">
            <a:off x="7909311" y="1564316"/>
            <a:ext cx="0" cy="1251272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7" name="Google Shape;419;p37">
            <a:extLst>
              <a:ext uri="{FF2B5EF4-FFF2-40B4-BE49-F238E27FC236}">
                <a16:creationId xmlns:a16="http://schemas.microsoft.com/office/drawing/2014/main" id="{2156057B-B7D7-BFC2-81B9-61C76727A9A5}"/>
              </a:ext>
            </a:extLst>
          </p:cNvPr>
          <p:cNvSpPr txBox="1"/>
          <p:nvPr/>
        </p:nvSpPr>
        <p:spPr>
          <a:xfrm>
            <a:off x="7621860" y="1127837"/>
            <a:ext cx="522455" cy="24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Coord. Meeting </a:t>
            </a:r>
            <a:r>
              <a:rPr lang="en" sz="900">
                <a:solidFill>
                  <a:srgbClr val="002060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Montserrat"/>
              </a:rPr>
              <a:t>15.12</a:t>
            </a:r>
            <a:endParaRPr sz="900">
              <a:solidFill>
                <a:srgbClr val="002060"/>
              </a:solidFill>
              <a:latin typeface="Inter" panose="02000503000000020004" pitchFamily="2" charset="0"/>
              <a:ea typeface="Inter" panose="02000503000000020004" pitchFamily="2" charset="0"/>
              <a:cs typeface="Inter" panose="02000503000000020004" pitchFamily="2" charset="0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/>
          <p:cNvSpPr txBox="1">
            <a:spLocks noGrp="1"/>
          </p:cNvSpPr>
          <p:nvPr>
            <p:ph type="sldNum" idx="12"/>
          </p:nvPr>
        </p:nvSpPr>
        <p:spPr>
          <a:xfrm>
            <a:off x="4297650" y="477748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demona template">
  <a:themeElements>
    <a:clrScheme name="CCCM Cluster">
      <a:dk1>
        <a:srgbClr val="2C2C2C"/>
      </a:dk1>
      <a:lt1>
        <a:srgbClr val="FFFFFF"/>
      </a:lt1>
      <a:dk2>
        <a:srgbClr val="89929B"/>
      </a:dk2>
      <a:lt2>
        <a:srgbClr val="F5F3E8"/>
      </a:lt2>
      <a:accent1>
        <a:srgbClr val="EC6B4D"/>
      </a:accent1>
      <a:accent2>
        <a:srgbClr val="1B657C"/>
      </a:accent2>
      <a:accent3>
        <a:srgbClr val="4595AD"/>
      </a:accent3>
      <a:accent4>
        <a:srgbClr val="6FC5BC"/>
      </a:accent4>
      <a:accent5>
        <a:srgbClr val="BBDFBB"/>
      </a:accent5>
      <a:accent6>
        <a:srgbClr val="F5F3EB"/>
      </a:accent6>
      <a:hlink>
        <a:srgbClr val="2C2C2C"/>
      </a:hlink>
      <a:folHlink>
        <a:srgbClr val="EC6B4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1122ed-8110-47ff-901c-f45f03b95f64">
      <Terms xmlns="http://schemas.microsoft.com/office/infopath/2007/PartnerControls"/>
    </lcf76f155ced4ddcb4097134ff3c332f>
    <TaxCatchAll xmlns="1564bf78-0232-4e4a-8249-bd4803b7da6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B0C3AB979D844BA1F6FC659F79BE50" ma:contentTypeVersion="14" ma:contentTypeDescription="Create a new document." ma:contentTypeScope="" ma:versionID="c567964fb3b7bc343d9c628efad50e0b">
  <xsd:schema xmlns:xsd="http://www.w3.org/2001/XMLSchema" xmlns:xs="http://www.w3.org/2001/XMLSchema" xmlns:p="http://schemas.microsoft.com/office/2006/metadata/properties" xmlns:ns2="1564bf78-0232-4e4a-8249-bd4803b7da64" xmlns:ns3="1e1122ed-8110-47ff-901c-f45f03b95f64" targetNamespace="http://schemas.microsoft.com/office/2006/metadata/properties" ma:root="true" ma:fieldsID="1ae592f5817675302995817e4cfe0ca8" ns2:_="" ns3:_="">
    <xsd:import namespace="1564bf78-0232-4e4a-8249-bd4803b7da64"/>
    <xsd:import namespace="1e1122ed-8110-47ff-901c-f45f03b95f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64bf78-0232-4e4a-8249-bd4803b7da6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4a1951a-aca9-444d-be42-d443734c6ec8}" ma:internalName="TaxCatchAll" ma:showField="CatchAllData" ma:web="1564bf78-0232-4e4a-8249-bd4803b7da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1122ed-8110-47ff-901c-f45f03b95f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8385ED-0059-4EA3-94CE-D22AC624F17D}">
  <ds:schemaRefs>
    <ds:schemaRef ds:uri="1564bf78-0232-4e4a-8249-bd4803b7da64"/>
    <ds:schemaRef ds:uri="1e1122ed-8110-47ff-901c-f45f03b95f6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E471A60-FD0C-4D99-A84F-11E7DA5E7CF3}">
  <ds:schemaRefs>
    <ds:schemaRef ds:uri="1564bf78-0232-4e4a-8249-bd4803b7da64"/>
    <ds:schemaRef ds:uri="1e1122ed-8110-47ff-901c-f45f03b95f6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9271242-C1CD-4CA5-B2D2-F33BBE1ED5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(16:9)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Desdemona template</vt:lpstr>
      <vt:lpstr>Afghanistan CCCM WG  Coordination Meetings planning 2024  </vt:lpstr>
      <vt:lpstr>2024 Agenda CCCM WG. coord. meeting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Vincent Dupin</dc:creator>
  <cp:revision>2</cp:revision>
  <dcterms:modified xsi:type="dcterms:W3CDTF">2024-06-11T05:00:48Z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0x01010077B0C3AB979D844BA1F6FC659F79BE50</vt:lpwstr>
  </property>
  <property fmtid="{D5CDD505-2E9C-101B-9397-08002B2CF9AE}" pid="3" name="MediaServiceImageTags">
    <vt:lpwstr/>
  </property>
</Properties>
</file>